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97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62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1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4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88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3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6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0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3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5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9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5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5740"/>
          </a:xfrm>
        </p:spPr>
        <p:txBody>
          <a:bodyPr/>
          <a:lstStyle/>
          <a:p>
            <a:r>
              <a:rPr lang="es-ES" dirty="0" smtClean="0"/>
              <a:t>Procés didàctic per a la lectura i memorització del baix del Minuet de la Petita Serenata Nocturna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749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aptura de pantalla 2012-12-08 a les 20.52.1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4802"/>
            <a:ext cx="9144000" cy="146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1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Captura de pantalla 2012-12-09 a les 18.50.29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8100"/>
            <a:ext cx="9144000" cy="168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0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aptura de pantalla 2012-12-08 a les 20.54.19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2100"/>
            <a:ext cx="9144000" cy="117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72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71700"/>
            <a:ext cx="9144000" cy="2509901"/>
          </a:xfrm>
          <a:prstGeom prst="rect">
            <a:avLst/>
          </a:prstGeom>
        </p:spPr>
      </p:pic>
      <p:pic>
        <p:nvPicPr>
          <p:cNvPr id="10" name="Imagen 9" descr="Captura de pantalla 2012-12-09 a les 18.47.15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1700"/>
            <a:ext cx="9144000" cy="250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4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Negro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17</Words>
  <Application>Microsoft Office PowerPoint</Application>
  <PresentationFormat>Presentación en pantalla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 Negro </vt:lpstr>
      <vt:lpstr>Procés didàctic per a la lectura i memorització del baix del Minuet de la Petita Serenata Nocturna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Procés didàctic per a la lectura i memorització del baix del Minuet de la Petita Serenata Nocturna</dc:title>
  <dc:creator>Usuari</dc:creator>
  <cp:lastModifiedBy>Usuari</cp:lastModifiedBy>
  <cp:revision>2</cp:revision>
  <dcterms:created xsi:type="dcterms:W3CDTF">2013-05-14T08:13:12Z</dcterms:created>
  <dcterms:modified xsi:type="dcterms:W3CDTF">2013-05-14T08:15:43Z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